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40" d="100"/>
          <a:sy n="40" d="100"/>
        </p:scale>
        <p:origin x="67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47DB-3BA3-454C-8D15-863619E3E2E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6A26-24F9-43D8-9200-6677A45C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7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47DB-3BA3-454C-8D15-863619E3E2E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6A26-24F9-43D8-9200-6677A45C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5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47DB-3BA3-454C-8D15-863619E3E2E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6A26-24F9-43D8-9200-6677A45C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2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47DB-3BA3-454C-8D15-863619E3E2E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6A26-24F9-43D8-9200-6677A45C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0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47DB-3BA3-454C-8D15-863619E3E2E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6A26-24F9-43D8-9200-6677A45C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6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47DB-3BA3-454C-8D15-863619E3E2E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6A26-24F9-43D8-9200-6677A45C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51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47DB-3BA3-454C-8D15-863619E3E2E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6A26-24F9-43D8-9200-6677A45C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28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47DB-3BA3-454C-8D15-863619E3E2E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6A26-24F9-43D8-9200-6677A45C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86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47DB-3BA3-454C-8D15-863619E3E2E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6A26-24F9-43D8-9200-6677A45C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5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47DB-3BA3-454C-8D15-863619E3E2E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6A26-24F9-43D8-9200-6677A45C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3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47DB-3BA3-454C-8D15-863619E3E2E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66A26-24F9-43D8-9200-6677A45C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7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E47DB-3BA3-454C-8D15-863619E3E2E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66A26-24F9-43D8-9200-6677A45C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9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1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72000" y="2017988"/>
            <a:ext cx="3452648" cy="2538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85400" y="2409949"/>
            <a:ext cx="245182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Eliza’s </a:t>
            </a:r>
          </a:p>
          <a:p>
            <a:pPr algn="ctr"/>
            <a:r>
              <a:rPr lang="en-US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Options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Left Arrow 5"/>
          <p:cNvSpPr/>
          <p:nvPr/>
        </p:nvSpPr>
        <p:spPr>
          <a:xfrm rot="1794830">
            <a:off x="3736428" y="2144110"/>
            <a:ext cx="835572" cy="5990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04041" y="851338"/>
            <a:ext cx="2838663" cy="43985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6550" y="649804"/>
            <a:ext cx="28061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Marriage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5019" y="1420725"/>
            <a:ext cx="31425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“I’ll marry</a:t>
            </a:r>
          </a:p>
          <a:p>
            <a:pPr algn="ctr"/>
            <a:r>
              <a:rPr lang="en-US" sz="2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Freddy” (</a:t>
            </a:r>
            <a:r>
              <a:rPr lang="en-US" sz="2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qtd</a:t>
            </a:r>
            <a:r>
              <a:rPr lang="en-US" sz="2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in Shaw 1916)</a:t>
            </a:r>
            <a:endParaRPr lang="en-US" sz="2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97429" y="3050627"/>
            <a:ext cx="19806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Prois</a:t>
            </a:r>
            <a:r>
              <a:rPr lang="en-US" dirty="0" smtClean="0"/>
              <a:t>             cons</a:t>
            </a:r>
          </a:p>
          <a:p>
            <a:r>
              <a:rPr lang="en-US" dirty="0" err="1" smtClean="0"/>
              <a:t>Ajlkf;jas’dfjok</a:t>
            </a:r>
            <a:r>
              <a:rPr lang="en-US" dirty="0" smtClean="0"/>
              <a:t>;	</a:t>
            </a:r>
            <a:r>
              <a:rPr lang="en-US" dirty="0" err="1" smtClean="0"/>
              <a:t>lkjajkj</a:t>
            </a:r>
            <a:endParaRPr lang="en-US" dirty="0" smtClean="0"/>
          </a:p>
          <a:p>
            <a:r>
              <a:rPr lang="en-US" dirty="0" err="1" smtClean="0"/>
              <a:t>Lk;lkj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  <p:sp>
        <p:nvSpPr>
          <p:cNvPr id="11" name="Bent Arrow 10"/>
          <p:cNvSpPr/>
          <p:nvPr/>
        </p:nvSpPr>
        <p:spPr>
          <a:xfrm>
            <a:off x="4246479" y="1315870"/>
            <a:ext cx="1225913" cy="127727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1170" y="382675"/>
            <a:ext cx="4528457" cy="1964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00446" y="188139"/>
            <a:ext cx="1343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stay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Heart 2"/>
          <p:cNvSpPr/>
          <p:nvPr/>
        </p:nvSpPr>
        <p:spPr>
          <a:xfrm>
            <a:off x="5725886" y="544286"/>
            <a:ext cx="2383971" cy="1584325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4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6" grpId="1" animBg="1"/>
      <p:bldP spid="7" grpId="0" animBg="1"/>
      <p:bldP spid="7" grpId="1" animBg="1"/>
      <p:bldP spid="8" grpId="0"/>
      <p:bldP spid="8" grpId="1"/>
      <p:bldP spid="9" grpId="0"/>
      <p:bldP spid="9" grpId="1"/>
      <p:bldP spid="10" grpId="0"/>
      <p:bldP spid="10" grpId="1"/>
      <p:bldP spid="11" grpId="0" animBg="1"/>
      <p:bldP spid="11" grpId="1" animBg="1"/>
      <p:bldP spid="12" grpId="0" animBg="1"/>
      <p:bldP spid="12" grpId="1" animBg="1"/>
      <p:bldP spid="2" grpId="0"/>
      <p:bldP spid="3" grpId="0" animBg="1"/>
      <p:bldP spid="3" grpId="1" animBg="1"/>
      <p:bldP spid="3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65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23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Title Page</vt:lpstr>
      <vt:lpstr>PowerPoint Presentation</vt:lpstr>
      <vt:lpstr>References</vt:lpstr>
    </vt:vector>
  </TitlesOfParts>
  <Company>PSJA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Perez</dc:creator>
  <cp:lastModifiedBy>Paul Perez</cp:lastModifiedBy>
  <cp:revision>6</cp:revision>
  <dcterms:created xsi:type="dcterms:W3CDTF">2016-03-11T14:38:18Z</dcterms:created>
  <dcterms:modified xsi:type="dcterms:W3CDTF">2016-03-21T15:46:18Z</dcterms:modified>
</cp:coreProperties>
</file>